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9" r:id="rId4"/>
    <p:sldId id="308" r:id="rId5"/>
    <p:sldId id="257" r:id="rId6"/>
    <p:sldId id="262" r:id="rId7"/>
    <p:sldId id="264" r:id="rId8"/>
    <p:sldId id="270" r:id="rId9"/>
    <p:sldId id="295" r:id="rId10"/>
    <p:sldId id="300" r:id="rId11"/>
    <p:sldId id="269" r:id="rId12"/>
    <p:sldId id="271" r:id="rId13"/>
    <p:sldId id="272" r:id="rId14"/>
    <p:sldId id="298" r:id="rId15"/>
    <p:sldId id="266" r:id="rId16"/>
    <p:sldId id="274" r:id="rId17"/>
    <p:sldId id="290" r:id="rId18"/>
    <p:sldId id="275" r:id="rId19"/>
    <p:sldId id="289" r:id="rId20"/>
    <p:sldId id="276" r:id="rId21"/>
    <p:sldId id="291" r:id="rId22"/>
    <p:sldId id="277" r:id="rId23"/>
    <p:sldId id="267" r:id="rId24"/>
    <p:sldId id="279" r:id="rId25"/>
    <p:sldId id="280" r:id="rId26"/>
    <p:sldId id="283" r:id="rId27"/>
    <p:sldId id="281" r:id="rId28"/>
    <p:sldId id="294" r:id="rId29"/>
    <p:sldId id="286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A1D"/>
    <a:srgbClr val="0A7F7A"/>
    <a:srgbClr val="3B2314"/>
    <a:srgbClr val="A5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4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1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3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69B06-10CD-48FD-B4AB-398D3F6742FC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tmp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001838"/>
            <a:ext cx="95928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Asia’s </a:t>
            </a:r>
          </a:p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4115" y="4803915"/>
            <a:ext cx="803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Arabs, Kurds, &amp; Persians</a:t>
            </a:r>
          </a:p>
        </p:txBody>
      </p:sp>
    </p:spTree>
    <p:extLst>
      <p:ext uri="{BB962C8B-B14F-4D97-AF65-F5344CB8AC3E}">
        <p14:creationId xmlns:p14="http://schemas.microsoft.com/office/powerpoint/2010/main" val="100700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6" y="868680"/>
            <a:ext cx="8189565" cy="5120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02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8383" y="-9842"/>
            <a:ext cx="86552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 – Ancestry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34454"/>
            <a:ext cx="1052263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Arabs of Southwest Asia believe themselves to be descendants of Abraham through his son Ishmael.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Arabs make up the majority of the people who live throughout the Middle East.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5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55136" y="-9842"/>
            <a:ext cx="82817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 – Religion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 practice Islam.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Small numbers of Arabs practice other religions.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Not all Arabs are Muslims, and not all Muslims are Arabs.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Islam consists mostly of two different groups. The majority of Muslims practice Sunni Islam. Most others practice Shi’a Islam.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Sunnis and Shi’a disagree about who is in charge of the Muslim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Small numbers of Arabs practice other religions. Some Arabs are Christians.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2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3807" y="-9842"/>
            <a:ext cx="88444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 –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510545"/>
            <a:ext cx="105226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whether they are Muslim or Christian, speak Arabic.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04" y="822960"/>
            <a:ext cx="9123990" cy="5212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01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57696" y="2029262"/>
            <a:ext cx="587660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6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7622" y="-9842"/>
            <a:ext cx="86167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 – Location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Kurds are an ethnic group that live in Turkey, Syria, Iraq, and Iran.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Kurds form almost 20% of the population of Turkey and Iraq.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Kurds live in an area of northern Iraq called Kurdistan (not a separate country).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are the largest ethnic group in the world without a country of their own.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Kurds hope to have a nation of their own some day.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has caused conflict with the countries in which Kurdish people live.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22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9" y="45720"/>
            <a:ext cx="6766560" cy="6766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30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4602" y="-9842"/>
            <a:ext cx="84228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 – Ancestry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435731"/>
            <a:ext cx="105226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Kurds of Southwest Asia believe themselves to be descendants of the Medes, an ancient Iranian people.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fact, Kurds share many aspects of their culture with Iranians.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5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" y="91440"/>
            <a:ext cx="10680191" cy="6675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91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337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SS7G8 The student will describe the diverse cultures of the people who live in Southwest Asia (Middle East).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the diversity of religions within the Arabs, Persians, and Kurds. </a:t>
            </a:r>
          </a:p>
        </p:txBody>
      </p:sp>
    </p:spTree>
    <p:extLst>
      <p:ext uri="{BB962C8B-B14F-4D97-AF65-F5344CB8AC3E}">
        <p14:creationId xmlns:p14="http://schemas.microsoft.com/office/powerpoint/2010/main" val="84051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71352" y="-9842"/>
            <a:ext cx="80493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 – Religion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23439"/>
            <a:ext cx="105226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Like the Arabs, the Kurds are overwhelmingly Muslim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Kurdish Muslims tend to be less strict about certain Islamic practices.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For example, there are fewer laws for how Kurdish women should dress than there are for Iranian and Arab women.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5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" y="228600"/>
            <a:ext cx="10241279" cy="640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68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56976" y="-9842"/>
            <a:ext cx="8878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 –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11549"/>
            <a:ext cx="1052263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Kurdish is an Indo-European language related to Farsi (Persian) and other Iranian languages.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many different dialects of Kurdish spoken throughout Southwest Asia.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7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4847" y="2029262"/>
            <a:ext cx="866230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27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3339" y="-9842"/>
            <a:ext cx="99453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 – Location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289953"/>
            <a:ext cx="1052263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Persians are those who live in the modern country of Iran.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make up about half of Iran’s current population.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of Persia became known as Iran in 1935.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written evidence (cuneiform) that was found in Iran that proves that “Persia” was the name of this area since its beginning.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Today, Persians can be found living in Afghanistan, Tajikistan, Uzbekistan, Pakistan, and the Xinjiang province of China.</a:t>
            </a:r>
          </a:p>
          <a:p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8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20318" y="-9842"/>
            <a:ext cx="9751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 – Ancestry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23439"/>
            <a:ext cx="1052263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Persians lived in Iran before the arrival of Islam in the 7</a:t>
            </a:r>
            <a:r>
              <a:rPr lang="en-US" sz="40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century.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Persians’ ancestors were Indo-Europeans who migrated from central Europe and Southern Russia and formed a great empire.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14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703212" y="365125"/>
            <a:ext cx="348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Persian Empire</a:t>
            </a:r>
          </a:p>
        </p:txBody>
      </p:sp>
    </p:spTree>
    <p:extLst>
      <p:ext uri="{BB962C8B-B14F-4D97-AF65-F5344CB8AC3E}">
        <p14:creationId xmlns:p14="http://schemas.microsoft.com/office/powerpoint/2010/main" val="233476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7068" y="-9842"/>
            <a:ext cx="9377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 – Religion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80758"/>
            <a:ext cx="105226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Persians in Iran practice Islam, but some are other religions.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Persian women have faced many challenges as a result of strict cultural and religious practices.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4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8" y="91440"/>
            <a:ext cx="10075661" cy="6675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6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0"/>
            <a:ext cx="4156364" cy="6858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399"/>
            <a:ext cx="9169400" cy="4013200"/>
          </a:xfrm>
        </p:spPr>
      </p:pic>
    </p:spTree>
    <p:extLst>
      <p:ext uri="{BB962C8B-B14F-4D97-AF65-F5344CB8AC3E}">
        <p14:creationId xmlns:p14="http://schemas.microsoft.com/office/powerpoint/2010/main" val="97742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887057"/>
              </p:ext>
            </p:extLst>
          </p:nvPr>
        </p:nvGraphicFramePr>
        <p:xfrm>
          <a:off x="2835275" y="1825625"/>
          <a:ext cx="651986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8116230" imgH="5416667" progId="Word.Document.12">
                  <p:embed/>
                </p:oleObj>
              </mc:Choice>
              <mc:Fallback>
                <p:oleObj name="Document" r:id="rId3" imgW="8116230" imgH="54166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5275" y="1825625"/>
                        <a:ext cx="651986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S7G8b graphic organizer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0" t="27927" r="34552" b="8229"/>
          <a:stretch/>
        </p:blipFill>
        <p:spPr>
          <a:xfrm>
            <a:off x="1002390" y="117566"/>
            <a:ext cx="8781690" cy="65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49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2691" y="-9842"/>
            <a:ext cx="102066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 –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463263"/>
            <a:ext cx="105226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Persians speak a language called Farsi (or Persian).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one of the oldest languages that is still spoken today!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89" y="2435960"/>
            <a:ext cx="7640321" cy="4297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879057" y="5929224"/>
            <a:ext cx="227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econd Chances Solid" panose="02000000000000000000" pitchFamily="2" charset="0"/>
                <a:ea typeface="KBScaredStraight" panose="02000603000000000000" pitchFamily="2" charset="0"/>
              </a:rPr>
              <a:t>Where Farsi is Spoken Today…</a:t>
            </a:r>
          </a:p>
        </p:txBody>
      </p:sp>
    </p:spTree>
    <p:extLst>
      <p:ext uri="{BB962C8B-B14F-4D97-AF65-F5344CB8AC3E}">
        <p14:creationId xmlns:p14="http://schemas.microsoft.com/office/powerpoint/2010/main" val="315971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001838"/>
            <a:ext cx="95928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Asia’s </a:t>
            </a:r>
          </a:p>
          <a:p>
            <a:pPr algn="ctr"/>
            <a:r>
              <a:rPr lang="en-US" sz="80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4115" y="4803915"/>
            <a:ext cx="803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Arabs, Kurds, &amp; Persians</a:t>
            </a:r>
          </a:p>
        </p:txBody>
      </p:sp>
    </p:spTree>
    <p:extLst>
      <p:ext uri="{BB962C8B-B14F-4D97-AF65-F5344CB8AC3E}">
        <p14:creationId xmlns:p14="http://schemas.microsoft.com/office/powerpoint/2010/main" val="221379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9778" y="-9842"/>
            <a:ext cx="77524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common culture.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characteristics have been part of their community for generations.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Ethnic groups can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Shared history, common ancestry, language, religion, traditions, beliefs, holidays, food,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things make up a common culture that is shared by the members of the ethnic group.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729" y="-9842"/>
            <a:ext cx="91985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Religious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belief system. They believe in the same god (or gods) and have common sacred text with a specific set of rules about how to live.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Religious groups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God(s), prophets, prayers, history, sacred text, religious laws, holy days,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from different ethnic groups may share the same religion; however, they may be from different cultures.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1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2429" y="2029262"/>
            <a:ext cx="66471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4454" y="-9842"/>
            <a:ext cx="8583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 – Location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34454"/>
            <a:ext cx="105226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Arabs comprise most of the population of Southwest Asia.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Arabs also live in the United States, Canada, parts of northern Africa, and Europe.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8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51008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778</Words>
  <Application>Microsoft Office PowerPoint</Application>
  <PresentationFormat>Widescreen</PresentationFormat>
  <Paragraphs>126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Ulcena, Jimmy</cp:lastModifiedBy>
  <cp:revision>30</cp:revision>
  <dcterms:created xsi:type="dcterms:W3CDTF">2013-10-05T22:56:17Z</dcterms:created>
  <dcterms:modified xsi:type="dcterms:W3CDTF">2024-08-26T13:34:50Z</dcterms:modified>
</cp:coreProperties>
</file>